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2" r:id="rId2"/>
    <p:sldId id="261" r:id="rId3"/>
    <p:sldId id="267" r:id="rId4"/>
    <p:sldId id="264" r:id="rId5"/>
    <p:sldId id="268" r:id="rId6"/>
    <p:sldId id="265" r:id="rId7"/>
    <p:sldId id="266" r:id="rId8"/>
    <p:sldId id="263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652026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732029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(max)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Watt(max) 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and DC Motors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consumption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191</Words>
  <Application>Microsoft Office PowerPoint</Application>
  <PresentationFormat>Widescreen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12</cp:revision>
  <dcterms:created xsi:type="dcterms:W3CDTF">2018-12-27T13:07:49Z</dcterms:created>
  <dcterms:modified xsi:type="dcterms:W3CDTF">2018-12-27T19:41:49Z</dcterms:modified>
</cp:coreProperties>
</file>